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48"/>
    <p:restoredTop sz="94664"/>
  </p:normalViewPr>
  <p:slideViewPr>
    <p:cSldViewPr snapToGrid="0" snapToObjects="1">
      <p:cViewPr varScale="1">
        <p:scale>
          <a:sx n="35" d="100"/>
          <a:sy n="35" d="100"/>
        </p:scale>
        <p:origin x="184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908F-2A8A-C24E-AD8F-A3AE7E951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1BCA2-D03E-1441-A5E3-2E0E91D2C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B995E-FAA7-034F-9F86-B156E3E4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E70DF-A244-BA40-AA07-E662C620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85DF5-89D1-D348-8970-4764C923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0CCC-E5BE-B64D-A9C7-A7D92E0A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5740D-B1B5-D149-B090-668AEB0B9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D550-FFA5-E241-AF8B-2677BE92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E57DC-A7F5-8746-92E9-2DB2E8AA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6F9C8-14CE-7D42-A49C-E874D330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C1E70-A5A6-A942-8670-FBBDD6DCF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D2AEC-2D02-EF4C-850A-D154E76AB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9E6B3-4C85-2C4A-8151-16E616C2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F4F5-FEB0-A140-9806-82D8CF2F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EDCFB-34AA-CE47-986A-95AC79CD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BF94-9AE0-284C-8F96-D40BDF3E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3E037-7831-9F4F-9D9B-F538FC78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96F50-8A5C-6744-A3A2-05885A79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A9159-D904-F940-9239-06D97B1C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3CB63-DCEB-4945-9961-0694BA3A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504B-D80A-D44A-896E-9BDDBA16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B3A8C-E845-774D-A32F-D1316F6B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AFCFF-DDD4-9442-9C65-4D3113B3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2C0E9-51AE-3D49-A763-0814859C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D5C41-501F-464C-A104-5CB39118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9FA3-1559-E646-960B-446433CA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72B2-00CA-DC43-B25B-79BC2244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E29AB-4F89-7841-BA67-CD09C915B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85D51-4F46-F144-887E-2993EEAE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C30E4-3A28-B24B-95A2-F4BA5F9F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100D9-B524-6F40-A3DA-21FDC1E1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E33F-2F97-F347-9DFF-DEE5D286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292D2-107C-E04C-B267-770EF3A67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D9857-4249-4D46-B609-AC60DF9D6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411B4-7B1C-9D4E-ACD5-AED2E1788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2ACEE-C7B0-4940-A185-758E2F3F9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C59C5-14BA-2C43-BA17-E2F61434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7D341-1928-A040-8668-59E3F310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0D8C9-99A7-7645-88F5-2FCDD21B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9800-4E95-5F4E-B968-47FE6709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AD7B0-483D-3D45-BDF1-0A0CA4F0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AC0A8-EAB8-9049-B2B5-13118144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27EEB-64E1-404D-855F-434D9D49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03C3E-9B44-964F-A886-BDAEF014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CC873-6B3B-8642-B7E7-CFB90FD4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55788-A8E7-5643-A205-8D713166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3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FA61-03BD-824F-ACE7-06EE8BBF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5B1-C82B-0D4E-95E1-FD6D02C3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1C556-6D7B-A54B-AAD0-23E14EB4E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93D45-9BA2-6740-9EC5-D2D8426B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0FC95-1931-A843-9E6F-5E94C916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0F613-B477-9440-BEA0-15A6853B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2383-ADD6-F342-BF49-1028A6CF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9EB4F-4127-5845-B511-A771A213B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47D4C-F30A-4C4E-9F77-9228EEB5D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6BF87-E7D5-864B-8121-21733CB5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163F4-E379-B246-B5D6-A1F7A6EF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2DBD2-983C-514B-8E64-C574A5CD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D82C6-D9B3-1741-9040-D415BA7D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6F38B-FF54-214E-AE04-25228061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6902A-91A2-5D4C-9102-A03F95AED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557-02BA-7140-97D6-B79D5ED2D19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04A92-196C-F340-B20A-0DF8E769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FCA3-6AEE-B54C-A70C-9B2192B26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5F26-C373-2E47-8639-EA87D3A3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030B24-12AE-944A-8099-58932B54A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9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248850-8CC0-7140-B856-0B212FFAF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7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85C7C1-7202-184E-9169-D0F9E61D3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E65781-E1F2-B348-8AC1-54D21CC30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Benedicto</dc:creator>
  <cp:lastModifiedBy>Stephen Benedicto</cp:lastModifiedBy>
  <cp:revision>1</cp:revision>
  <dcterms:created xsi:type="dcterms:W3CDTF">2022-01-19T21:43:35Z</dcterms:created>
  <dcterms:modified xsi:type="dcterms:W3CDTF">2022-01-19T21:44:25Z</dcterms:modified>
</cp:coreProperties>
</file>